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Downspout erosion</a:t>
            </a:r>
            <a:endParaRPr lang="en-US" dirty="0"/>
          </a:p>
        </p:txBody>
      </p:sp>
      <p:sp>
        <p:nvSpPr>
          <p:cNvPr id="3" name="Subtitle 2"/>
          <p:cNvSpPr>
            <a:spLocks noGrp="1"/>
          </p:cNvSpPr>
          <p:nvPr>
            <p:ph type="subTitle" idx="1"/>
          </p:nvPr>
        </p:nvSpPr>
        <p:spPr/>
        <p:txBody>
          <a:bodyPr/>
          <a:lstStyle/>
          <a:p>
            <a:r>
              <a:rPr lang="en-US" dirty="0" err="1" smtClean="0"/>
              <a:t>By:Arianna,Abel,Zair,Brenda,Betty,Karli,ricky</a:t>
            </a:r>
            <a:r>
              <a:rPr lang="en-US" dirty="0" smtClean="0"/>
              <a:t>,</a:t>
            </a:r>
            <a:endParaRPr lang="en-US" dirty="0"/>
          </a:p>
        </p:txBody>
      </p:sp>
    </p:spTree>
    <p:extLst>
      <p:ext uri="{BB962C8B-B14F-4D97-AF65-F5344CB8AC3E}">
        <p14:creationId xmlns:p14="http://schemas.microsoft.com/office/powerpoint/2010/main" val="31875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a:bodyPr>
          <a:lstStyle/>
          <a:p>
            <a:r>
              <a:rPr lang="en-US" sz="3200" dirty="0" smtClean="0"/>
              <a:t>It is located next to the rose bushes near the seventh grade pod</a:t>
            </a:r>
          </a:p>
          <a:p>
            <a:r>
              <a:rPr lang="en-US" sz="3200" dirty="0" smtClean="0"/>
              <a:t>Staff, students, administrators ,and guests</a:t>
            </a:r>
          </a:p>
          <a:p>
            <a:r>
              <a:rPr lang="en-US" sz="3200" dirty="0" smtClean="0"/>
              <a:t>No one is impacted by the problem but it could cause problems in the near future</a:t>
            </a:r>
          </a:p>
        </p:txBody>
      </p:sp>
    </p:spTree>
    <p:extLst>
      <p:ext uri="{BB962C8B-B14F-4D97-AF65-F5344CB8AC3E}">
        <p14:creationId xmlns:p14="http://schemas.microsoft.com/office/powerpoint/2010/main" val="167510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5988" y="752014"/>
            <a:ext cx="5053012" cy="1293028"/>
          </a:xfrm>
        </p:spPr>
        <p:txBody>
          <a:bodyPr>
            <a:normAutofit fontScale="90000"/>
          </a:bodyPr>
          <a:lstStyle/>
          <a:p>
            <a:r>
              <a:rPr lang="en-US" dirty="0"/>
              <a:t>Why do you consider is an issue?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079458" y="1764447"/>
            <a:ext cx="5365750" cy="4024313"/>
          </a:xfrm>
        </p:spPr>
      </p:pic>
      <p:sp>
        <p:nvSpPr>
          <p:cNvPr id="6" name="Rectangle 5"/>
          <p:cNvSpPr/>
          <p:nvPr/>
        </p:nvSpPr>
        <p:spPr>
          <a:xfrm>
            <a:off x="755650" y="1791444"/>
            <a:ext cx="2349500" cy="3970318"/>
          </a:xfrm>
          <a:prstGeom prst="rect">
            <a:avLst/>
          </a:prstGeom>
        </p:spPr>
        <p:txBody>
          <a:bodyPr wrap="square">
            <a:spAutoFit/>
          </a:bodyPr>
          <a:lstStyle/>
          <a:p>
            <a:r>
              <a:rPr lang="en-US" sz="2800" dirty="0"/>
              <a:t>The problem is aesthetic, because it is not great to look at and effects the way people see our school  </a:t>
            </a:r>
            <a:endParaRPr lang="en-US" sz="2800" dirty="0"/>
          </a:p>
        </p:txBody>
      </p:sp>
      <p:sp>
        <p:nvSpPr>
          <p:cNvPr id="7" name="5-Point Star 6"/>
          <p:cNvSpPr/>
          <p:nvPr/>
        </p:nvSpPr>
        <p:spPr>
          <a:xfrm>
            <a:off x="3962400" y="2045042"/>
            <a:ext cx="431800" cy="4949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64494" y="5628482"/>
            <a:ext cx="6096000" cy="830997"/>
          </a:xfrm>
          <a:prstGeom prst="rect">
            <a:avLst/>
          </a:prstGeom>
        </p:spPr>
        <p:txBody>
          <a:bodyPr>
            <a:spAutoFit/>
          </a:bodyPr>
          <a:lstStyle/>
          <a:p>
            <a:r>
              <a:rPr lang="en-US" sz="2400" dirty="0"/>
              <a:t>It doesn't affect how anything works so it </a:t>
            </a:r>
            <a:r>
              <a:rPr lang="en-US" sz="2400" dirty="0" smtClean="0"/>
              <a:t>is functional.</a:t>
            </a:r>
            <a:endParaRPr lang="en-US" sz="2400" dirty="0"/>
          </a:p>
        </p:txBody>
      </p:sp>
    </p:spTree>
    <p:extLst>
      <p:ext uri="{BB962C8B-B14F-4D97-AF65-F5344CB8AC3E}">
        <p14:creationId xmlns:p14="http://schemas.microsoft.com/office/powerpoint/2010/main" val="278212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 we can fix the problem</a:t>
            </a:r>
            <a:endParaRPr lang="en-US" dirty="0"/>
          </a:p>
        </p:txBody>
      </p:sp>
      <p:sp>
        <p:nvSpPr>
          <p:cNvPr id="3" name="Content Placeholder 2"/>
          <p:cNvSpPr>
            <a:spLocks noGrp="1"/>
          </p:cNvSpPr>
          <p:nvPr>
            <p:ph idx="1"/>
          </p:nvPr>
        </p:nvSpPr>
        <p:spPr/>
        <p:txBody>
          <a:bodyPr>
            <a:normAutofit/>
          </a:bodyPr>
          <a:lstStyle/>
          <a:p>
            <a:r>
              <a:rPr lang="en-US" sz="2000" dirty="0" smtClean="0"/>
              <a:t>We think we can fix this problem filling the hole with rocks and taking pipe connecting it to the spout. We could direct the pipes to the drain so no damage is done.</a:t>
            </a:r>
          </a:p>
          <a:p>
            <a:r>
              <a:rPr lang="en-US" sz="2000" dirty="0" smtClean="0"/>
              <a:t>Our materials needed are the rainforest rocks and moving water pipes x4</a:t>
            </a:r>
          </a:p>
          <a:p>
            <a:r>
              <a:rPr lang="en-US" sz="2000" dirty="0" smtClean="0"/>
              <a:t>The anticipated price would be 58$</a:t>
            </a:r>
          </a:p>
          <a:p>
            <a:r>
              <a:rPr lang="en-US" sz="2000" dirty="0" smtClean="0"/>
              <a:t>It is quite a small issue but all of the little things matter when trying to make a good impression </a:t>
            </a:r>
          </a:p>
          <a:p>
            <a:r>
              <a:rPr lang="en-US" sz="2000" dirty="0" smtClean="0"/>
              <a:t>I believe that the process would take about a day</a:t>
            </a:r>
          </a:p>
          <a:p>
            <a:r>
              <a:rPr lang="en-US" sz="2000" dirty="0" smtClean="0"/>
              <a:t>Fixing this problem would affect the areas around positively by reducing erosion </a:t>
            </a:r>
            <a:endParaRPr lang="en-US" sz="2000" dirty="0"/>
          </a:p>
        </p:txBody>
      </p:sp>
    </p:spTree>
    <p:extLst>
      <p:ext uri="{BB962C8B-B14F-4D97-AF65-F5344CB8AC3E}">
        <p14:creationId xmlns:p14="http://schemas.microsoft.com/office/powerpoint/2010/main" val="298736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69900" y="2410460"/>
            <a:ext cx="10820400" cy="4024125"/>
          </a:xfrm>
        </p:spPr>
        <p:txBody>
          <a:bodyPr/>
          <a:lstStyle/>
          <a:p>
            <a:pPr marL="0" indent="0">
              <a:buNone/>
            </a:pPr>
            <a:r>
              <a:rPr lang="en-US" dirty="0" smtClean="0"/>
              <a:t>                thank you for taking the time to listen to </a:t>
            </a:r>
            <a:r>
              <a:rPr lang="en-US" smtClean="0"/>
              <a:t>our presentation! </a:t>
            </a:r>
            <a:endParaRPr lang="en-US" dirty="0"/>
          </a:p>
        </p:txBody>
      </p:sp>
    </p:spTree>
    <p:extLst>
      <p:ext uri="{BB962C8B-B14F-4D97-AF65-F5344CB8AC3E}">
        <p14:creationId xmlns:p14="http://schemas.microsoft.com/office/powerpoint/2010/main" val="420956968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59</TotalTime>
  <Words>202</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Downspout erosion</vt:lpstr>
      <vt:lpstr>The problem.</vt:lpstr>
      <vt:lpstr>Why do you consider is an issue?</vt:lpstr>
      <vt:lpstr>How we think we can fix the problem</vt:lpstr>
      <vt:lpstr>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Downspout erosion</dc:title>
  <dc:creator>Arianna Brown</dc:creator>
  <cp:lastModifiedBy>Arianna Brown</cp:lastModifiedBy>
  <cp:revision>6</cp:revision>
  <dcterms:created xsi:type="dcterms:W3CDTF">2018-05-21T18:32:34Z</dcterms:created>
  <dcterms:modified xsi:type="dcterms:W3CDTF">2018-05-21T19:31:51Z</dcterms:modified>
</cp:coreProperties>
</file>